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D96F2-02BD-E71F-EFBD-14FECCF2D331}"/>
              </a:ext>
            </a:extLst>
          </p:cNvPr>
          <p:cNvSpPr>
            <a:spLocks noGrp="1"/>
          </p:cNvSpPr>
          <p:nvPr>
            <p:ph type="ctrTitle"/>
          </p:nvPr>
        </p:nvSpPr>
        <p:spPr>
          <a:xfrm>
            <a:off x="1524000" y="1122362"/>
            <a:ext cx="7172325" cy="3152251"/>
          </a:xfrm>
        </p:spPr>
        <p:txBody>
          <a:bodyPr anchor="b">
            <a:normAutofit/>
          </a:bodyPr>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BBE90113-E8E1-4E48-41BC-583802BFC956}"/>
              </a:ext>
            </a:extLst>
          </p:cNvPr>
          <p:cNvSpPr>
            <a:spLocks noGrp="1"/>
          </p:cNvSpPr>
          <p:nvPr>
            <p:ph type="subTitle" idx="1"/>
          </p:nvPr>
        </p:nvSpPr>
        <p:spPr>
          <a:xfrm>
            <a:off x="1524000" y="4920137"/>
            <a:ext cx="7172325" cy="1122363"/>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FFAC7EE5-BFF0-D779-4261-E239DB450A69}"/>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5" name="Footer Placeholder 4">
            <a:extLst>
              <a:ext uri="{FF2B5EF4-FFF2-40B4-BE49-F238E27FC236}">
                <a16:creationId xmlns:a16="http://schemas.microsoft.com/office/drawing/2014/main" id="{63789492-34ED-FE24-4F29-E4C8F5497B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B0C886-7F1E-7BC1-9A9E-B24C2AC2F0F5}"/>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8" name="Straight Connector 7">
            <a:extLst>
              <a:ext uri="{FF2B5EF4-FFF2-40B4-BE49-F238E27FC236}">
                <a16:creationId xmlns:a16="http://schemas.microsoft.com/office/drawing/2014/main" id="{1C74AEE6-9CA7-5247-DC34-99634247DF50}"/>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8517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F4143-3C41-D626-8F64-36A9C9F1A606}"/>
              </a:ext>
            </a:extLst>
          </p:cNvPr>
          <p:cNvSpPr>
            <a:spLocks noGrp="1"/>
          </p:cNvSpPr>
          <p:nvPr>
            <p:ph type="title"/>
          </p:nvPr>
        </p:nvSpPr>
        <p:spPr>
          <a:xfrm>
            <a:off x="952500" y="914400"/>
            <a:ext cx="9962791" cy="990600"/>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52C4FB-B560-A0FC-6435-952981BC9A1D}"/>
              </a:ext>
            </a:extLst>
          </p:cNvPr>
          <p:cNvSpPr>
            <a:spLocks noGrp="1"/>
          </p:cNvSpPr>
          <p:nvPr>
            <p:ph type="body" orient="vert" idx="1"/>
          </p:nvPr>
        </p:nvSpPr>
        <p:spPr>
          <a:xfrm>
            <a:off x="952500" y="2285997"/>
            <a:ext cx="9962791" cy="38909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87CEC4F-0A90-11E2-E43E-B9E765AFBD3A}"/>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5" name="Footer Placeholder 4">
            <a:extLst>
              <a:ext uri="{FF2B5EF4-FFF2-40B4-BE49-F238E27FC236}">
                <a16:creationId xmlns:a16="http://schemas.microsoft.com/office/drawing/2014/main" id="{51B2A5B4-1D77-B0AC-49E7-CAE9556B1C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96EF9-2FDA-8E87-D546-8840CEBF038C}"/>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002917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085AB7-38B3-7F80-0B2D-7960F5637521}"/>
              </a:ext>
            </a:extLst>
          </p:cNvPr>
          <p:cNvSpPr>
            <a:spLocks noGrp="1"/>
          </p:cNvSpPr>
          <p:nvPr>
            <p:ph type="title" orient="vert"/>
          </p:nvPr>
        </p:nvSpPr>
        <p:spPr>
          <a:xfrm>
            <a:off x="9224513" y="1052423"/>
            <a:ext cx="1771292" cy="491705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B5ADBDC3-E9EA-8699-B2E4-4C7784455BA8}"/>
              </a:ext>
            </a:extLst>
          </p:cNvPr>
          <p:cNvSpPr>
            <a:spLocks noGrp="1"/>
          </p:cNvSpPr>
          <p:nvPr>
            <p:ph type="body" orient="vert" idx="1"/>
          </p:nvPr>
        </p:nvSpPr>
        <p:spPr>
          <a:xfrm>
            <a:off x="1006414" y="1052424"/>
            <a:ext cx="7873043" cy="49170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E1DBEDE-3A67-6FCA-25F3-B91F7C82ED89}"/>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5" name="Footer Placeholder 4">
            <a:extLst>
              <a:ext uri="{FF2B5EF4-FFF2-40B4-BE49-F238E27FC236}">
                <a16:creationId xmlns:a16="http://schemas.microsoft.com/office/drawing/2014/main" id="{BB9EFF51-4318-20EA-3A3A-8FE203B1A7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CD9703-5BAD-DE95-98D9-0F30E7C0937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2035104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32FD-157B-437C-E9D5-B66E8B3B19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790A51-A7E8-7A6A-5FD0-F9B250BE41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78C8B8-F999-7D95-435D-17CE6ACCDC87}"/>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5" name="Footer Placeholder 4">
            <a:extLst>
              <a:ext uri="{FF2B5EF4-FFF2-40B4-BE49-F238E27FC236}">
                <a16:creationId xmlns:a16="http://schemas.microsoft.com/office/drawing/2014/main" id="{6E427265-C89C-937F-1DA3-F377F68770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6EB89E-4530-3632-3485-F481DB042ED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533975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8056A-761D-1DBC-276A-2A46D153C03F}"/>
              </a:ext>
            </a:extLst>
          </p:cNvPr>
          <p:cNvSpPr>
            <a:spLocks noGrp="1"/>
          </p:cNvSpPr>
          <p:nvPr>
            <p:ph type="title"/>
          </p:nvPr>
        </p:nvSpPr>
        <p:spPr>
          <a:xfrm>
            <a:off x="1471613" y="1355763"/>
            <a:ext cx="6972300" cy="2255794"/>
          </a:xfrm>
        </p:spPr>
        <p:txBody>
          <a:bodyPr anchor="t">
            <a:normAutofit/>
          </a:bodyPr>
          <a:lstStyle>
            <a:lvl1pPr>
              <a:lnSpc>
                <a:spcPct val="110000"/>
              </a:lnSpc>
              <a:defRPr sz="3600"/>
            </a:lvl1pPr>
          </a:lstStyle>
          <a:p>
            <a:r>
              <a:rPr lang="en-US" dirty="0"/>
              <a:t>Click to edit Master title style</a:t>
            </a:r>
          </a:p>
        </p:txBody>
      </p:sp>
      <p:sp>
        <p:nvSpPr>
          <p:cNvPr id="3" name="Text Placeholder 2">
            <a:extLst>
              <a:ext uri="{FF2B5EF4-FFF2-40B4-BE49-F238E27FC236}">
                <a16:creationId xmlns:a16="http://schemas.microsoft.com/office/drawing/2014/main" id="{193904B3-6AC1-19D5-3EAE-2009A3B4CE65}"/>
              </a:ext>
            </a:extLst>
          </p:cNvPr>
          <p:cNvSpPr>
            <a:spLocks noGrp="1"/>
          </p:cNvSpPr>
          <p:nvPr>
            <p:ph type="body" idx="1"/>
          </p:nvPr>
        </p:nvSpPr>
        <p:spPr>
          <a:xfrm>
            <a:off x="1524000" y="4921820"/>
            <a:ext cx="5524500" cy="1150934"/>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9FA2A86D-493D-5BF6-8AA6-F1231E3BAE7D}"/>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5" name="Footer Placeholder 4">
            <a:extLst>
              <a:ext uri="{FF2B5EF4-FFF2-40B4-BE49-F238E27FC236}">
                <a16:creationId xmlns:a16="http://schemas.microsoft.com/office/drawing/2014/main" id="{79CCCD76-6623-164A-7BFA-207AFA0576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64312-1F20-5486-62B0-A8BB8829D6CA}"/>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4" name="Straight Connector 13">
            <a:extLst>
              <a:ext uri="{FF2B5EF4-FFF2-40B4-BE49-F238E27FC236}">
                <a16:creationId xmlns:a16="http://schemas.microsoft.com/office/drawing/2014/main" id="{4703F1C9-9114-4426-6F07-F7FF9CCD5FC4}"/>
              </a:ext>
            </a:extLst>
          </p:cNvPr>
          <p:cNvCxnSpPr>
            <a:cxnSpLocks/>
          </p:cNvCxnSpPr>
          <p:nvPr/>
        </p:nvCxnSpPr>
        <p:spPr>
          <a:xfrm>
            <a:off x="1638300" y="459663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26114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CFC4C-4D16-E5A8-F934-8B158F6F273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779BDE54-F935-945D-3E4F-B659695E84DA}"/>
              </a:ext>
            </a:extLst>
          </p:cNvPr>
          <p:cNvSpPr>
            <a:spLocks noGrp="1"/>
          </p:cNvSpPr>
          <p:nvPr>
            <p:ph sz="half" idx="1"/>
          </p:nvPr>
        </p:nvSpPr>
        <p:spPr>
          <a:xfrm>
            <a:off x="952500" y="2286002"/>
            <a:ext cx="5067300" cy="389096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28F3710-E06B-05DE-937A-C92E52569E34}"/>
              </a:ext>
            </a:extLst>
          </p:cNvPr>
          <p:cNvSpPr>
            <a:spLocks noGrp="1"/>
          </p:cNvSpPr>
          <p:nvPr>
            <p:ph sz="half" idx="2"/>
          </p:nvPr>
        </p:nvSpPr>
        <p:spPr>
          <a:xfrm>
            <a:off x="6172200" y="2286001"/>
            <a:ext cx="5067300" cy="38909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F7302EFD-42D3-11C1-677E-0E478B93F7B2}"/>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6" name="Footer Placeholder 5">
            <a:extLst>
              <a:ext uri="{FF2B5EF4-FFF2-40B4-BE49-F238E27FC236}">
                <a16:creationId xmlns:a16="http://schemas.microsoft.com/office/drawing/2014/main" id="{224C2F08-0D93-B14B-6106-2925DF3E16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A5DE81-F2AB-CCB9-8B68-5E4F31011FF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59255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D81B-4E36-1511-E9A7-8FB931B41FCF}"/>
              </a:ext>
            </a:extLst>
          </p:cNvPr>
          <p:cNvSpPr>
            <a:spLocks noGrp="1"/>
          </p:cNvSpPr>
          <p:nvPr>
            <p:ph type="title"/>
          </p:nvPr>
        </p:nvSpPr>
        <p:spPr>
          <a:xfrm>
            <a:off x="952500" y="1004888"/>
            <a:ext cx="10287000" cy="90011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87FA73DE-183B-9473-20AD-2D3BFED8439F}"/>
              </a:ext>
            </a:extLst>
          </p:cNvPr>
          <p:cNvSpPr>
            <a:spLocks noGrp="1"/>
          </p:cNvSpPr>
          <p:nvPr>
            <p:ph type="body" idx="1"/>
          </p:nvPr>
        </p:nvSpPr>
        <p:spPr>
          <a:xfrm>
            <a:off x="952501"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D70FB3D-60AC-DEF2-4472-31B4E076CBCC}"/>
              </a:ext>
            </a:extLst>
          </p:cNvPr>
          <p:cNvSpPr>
            <a:spLocks noGrp="1"/>
          </p:cNvSpPr>
          <p:nvPr>
            <p:ph sz="half" idx="2"/>
          </p:nvPr>
        </p:nvSpPr>
        <p:spPr>
          <a:xfrm>
            <a:off x="952501" y="3048001"/>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6E5BDB-B29C-788F-E2FB-6C154E8FE82E}"/>
              </a:ext>
            </a:extLst>
          </p:cNvPr>
          <p:cNvSpPr>
            <a:spLocks noGrp="1"/>
          </p:cNvSpPr>
          <p:nvPr>
            <p:ph type="body" sz="quarter" idx="3"/>
          </p:nvPr>
        </p:nvSpPr>
        <p:spPr>
          <a:xfrm>
            <a:off x="6353174" y="2085959"/>
            <a:ext cx="4886325" cy="590566"/>
          </a:xfrm>
        </p:spPr>
        <p:txBody>
          <a:bodyPr anchor="b">
            <a:normAutofit/>
          </a:bodyPr>
          <a:lstStyle>
            <a:lvl1pPr marL="0" indent="0">
              <a:buNone/>
              <a:defRPr sz="1800" b="0" cap="all" spc="300" baseline="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513FF49-3276-24CA-BC81-FA92C0A9309A}"/>
              </a:ext>
            </a:extLst>
          </p:cNvPr>
          <p:cNvSpPr>
            <a:spLocks noGrp="1"/>
          </p:cNvSpPr>
          <p:nvPr>
            <p:ph sz="quarter" idx="4"/>
          </p:nvPr>
        </p:nvSpPr>
        <p:spPr>
          <a:xfrm>
            <a:off x="6353174" y="3048000"/>
            <a:ext cx="4886325" cy="32226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9E8FA1C8-C196-9BE1-F603-3FC17EDD91F8}"/>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8" name="Footer Placeholder 7">
            <a:extLst>
              <a:ext uri="{FF2B5EF4-FFF2-40B4-BE49-F238E27FC236}">
                <a16:creationId xmlns:a16="http://schemas.microsoft.com/office/drawing/2014/main" id="{CFB79692-E142-E1D7-AD17-30C5F13657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90FCF2-7B78-2A2A-F878-58335FEA390C}"/>
              </a:ext>
            </a:extLst>
          </p:cNvPr>
          <p:cNvSpPr>
            <a:spLocks noGrp="1"/>
          </p:cNvSpPr>
          <p:nvPr>
            <p:ph type="sldNum" sz="quarter" idx="12"/>
          </p:nvPr>
        </p:nvSpPr>
        <p:spPr/>
        <p:txBody>
          <a:bodyPr/>
          <a:lstStyle/>
          <a:p>
            <a:fld id="{A0289F9E-9962-4B7B-BA18-A15907CCC6BF}" type="slidenum">
              <a:rPr lang="en-US" smtClean="0"/>
              <a:t>‹#›</a:t>
            </a:fld>
            <a:endParaRPr lang="en-US"/>
          </a:p>
        </p:txBody>
      </p:sp>
      <p:cxnSp>
        <p:nvCxnSpPr>
          <p:cNvPr id="11" name="Straight Connector 10">
            <a:extLst>
              <a:ext uri="{FF2B5EF4-FFF2-40B4-BE49-F238E27FC236}">
                <a16:creationId xmlns:a16="http://schemas.microsoft.com/office/drawing/2014/main" id="{BC2D0356-1ECF-682B-F87A-811BDD28B2CB}"/>
              </a:ext>
            </a:extLst>
          </p:cNvPr>
          <p:cNvCxnSpPr>
            <a:cxnSpLocks/>
          </p:cNvCxnSpPr>
          <p:nvPr/>
        </p:nvCxnSpPr>
        <p:spPr>
          <a:xfrm>
            <a:off x="1052513"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906CA06-9701-E645-C0A5-594B227B288F}"/>
              </a:ext>
            </a:extLst>
          </p:cNvPr>
          <p:cNvCxnSpPr>
            <a:cxnSpLocks/>
          </p:cNvCxnSpPr>
          <p:nvPr/>
        </p:nvCxnSpPr>
        <p:spPr>
          <a:xfrm>
            <a:off x="6435725" y="2876817"/>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2653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214DA-C0D4-E152-7F42-F6352C961E82}"/>
              </a:ext>
            </a:extLst>
          </p:cNvPr>
          <p:cNvSpPr>
            <a:spLocks noGrp="1"/>
          </p:cNvSpPr>
          <p:nvPr>
            <p:ph type="title"/>
          </p:nvPr>
        </p:nvSpPr>
        <p:spPr>
          <a:xfrm>
            <a:off x="1524000" y="914400"/>
            <a:ext cx="9715500" cy="990600"/>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4EC2AA04-1E84-460C-F560-A228F930F0AF}"/>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4" name="Footer Placeholder 3">
            <a:extLst>
              <a:ext uri="{FF2B5EF4-FFF2-40B4-BE49-F238E27FC236}">
                <a16:creationId xmlns:a16="http://schemas.microsoft.com/office/drawing/2014/main" id="{24AB260E-3910-7D1B-5074-24F5F0AB53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2020F1-A878-9B80-6B4F-7D71406BBF38}"/>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4401699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7652D6-7AE9-3E3B-5C1B-2B4399B150D5}"/>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3" name="Footer Placeholder 2">
            <a:extLst>
              <a:ext uri="{FF2B5EF4-FFF2-40B4-BE49-F238E27FC236}">
                <a16:creationId xmlns:a16="http://schemas.microsoft.com/office/drawing/2014/main" id="{A9A7127E-2A63-6F45-4C40-8358436307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56FB79-D9D1-5381-0019-E24F8B4DAAB2}"/>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1327657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C23B5-7DA9-0E4F-DA39-4624DB8A252E}"/>
              </a:ext>
            </a:extLst>
          </p:cNvPr>
          <p:cNvSpPr>
            <a:spLocks noGrp="1"/>
          </p:cNvSpPr>
          <p:nvPr>
            <p:ph type="title"/>
          </p:nvPr>
        </p:nvSpPr>
        <p:spPr>
          <a:xfrm>
            <a:off x="1524000" y="1369065"/>
            <a:ext cx="3266536" cy="2312979"/>
          </a:xfrm>
        </p:spPr>
        <p:txBody>
          <a:bodyPr anchor="b">
            <a:noAutofit/>
          </a:bodyPr>
          <a:lstStyle>
            <a:lvl1pPr>
              <a:defRPr sz="2800"/>
            </a:lvl1pPr>
          </a:lstStyle>
          <a:p>
            <a:r>
              <a:rPr lang="en-US" dirty="0"/>
              <a:t>Click to edit Master title style</a:t>
            </a:r>
          </a:p>
        </p:txBody>
      </p:sp>
      <p:sp>
        <p:nvSpPr>
          <p:cNvPr id="3" name="Content Placeholder 2">
            <a:extLst>
              <a:ext uri="{FF2B5EF4-FFF2-40B4-BE49-F238E27FC236}">
                <a16:creationId xmlns:a16="http://schemas.microsoft.com/office/drawing/2014/main" id="{B94A5E77-518A-1FB9-B473-E19CADE04669}"/>
              </a:ext>
            </a:extLst>
          </p:cNvPr>
          <p:cNvSpPr>
            <a:spLocks noGrp="1"/>
          </p:cNvSpPr>
          <p:nvPr>
            <p:ph idx="1"/>
          </p:nvPr>
        </p:nvSpPr>
        <p:spPr>
          <a:xfrm>
            <a:off x="5624423" y="987425"/>
            <a:ext cx="5615077" cy="4873625"/>
          </a:xfrm>
        </p:spPr>
        <p:txBody>
          <a:bodyPr anchor="ct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365344F-7D06-2406-D113-D24587835D69}"/>
              </a:ext>
            </a:extLst>
          </p:cNvPr>
          <p:cNvSpPr>
            <a:spLocks noGrp="1"/>
          </p:cNvSpPr>
          <p:nvPr>
            <p:ph type="body" sz="half" idx="2"/>
          </p:nvPr>
        </p:nvSpPr>
        <p:spPr>
          <a:xfrm>
            <a:off x="1524000" y="3947801"/>
            <a:ext cx="3266536" cy="238283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22BE708-BAD0-A0A6-9332-9D2179E673FB}"/>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6" name="Footer Placeholder 5">
            <a:extLst>
              <a:ext uri="{FF2B5EF4-FFF2-40B4-BE49-F238E27FC236}">
                <a16:creationId xmlns:a16="http://schemas.microsoft.com/office/drawing/2014/main" id="{F8A70050-9362-4EC4-6B73-3A38445B71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CDA991-8608-CAB4-33FA-03D380D2F060}"/>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3936689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7B837-332D-9100-E007-7DE279481410}"/>
              </a:ext>
            </a:extLst>
          </p:cNvPr>
          <p:cNvSpPr>
            <a:spLocks noGrp="1"/>
          </p:cNvSpPr>
          <p:nvPr>
            <p:ph type="title"/>
          </p:nvPr>
        </p:nvSpPr>
        <p:spPr>
          <a:xfrm>
            <a:off x="1523999" y="1385457"/>
            <a:ext cx="3312543" cy="2304288"/>
          </a:xfrm>
        </p:spPr>
        <p:txBody>
          <a:bodyPr anchor="b">
            <a:normAutofit/>
          </a:bodyPr>
          <a:lstStyle>
            <a:lvl1pPr>
              <a:defRPr sz="2800"/>
            </a:lvl1pPr>
          </a:lstStyle>
          <a:p>
            <a:r>
              <a:rPr lang="en-US" dirty="0"/>
              <a:t>Click to edit Master title style</a:t>
            </a:r>
          </a:p>
        </p:txBody>
      </p:sp>
      <p:sp>
        <p:nvSpPr>
          <p:cNvPr id="3" name="Picture Placeholder 2">
            <a:extLst>
              <a:ext uri="{FF2B5EF4-FFF2-40B4-BE49-F238E27FC236}">
                <a16:creationId xmlns:a16="http://schemas.microsoft.com/office/drawing/2014/main" id="{3E0DE983-0B0E-07CC-8C57-4EA529E27D19}"/>
              </a:ext>
            </a:extLst>
          </p:cNvPr>
          <p:cNvSpPr>
            <a:spLocks noGrp="1"/>
          </p:cNvSpPr>
          <p:nvPr>
            <p:ph type="pic" idx="1"/>
          </p:nvPr>
        </p:nvSpPr>
        <p:spPr>
          <a:xfrm>
            <a:off x="5624423" y="957263"/>
            <a:ext cx="5372189" cy="49625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4CAB867-3FC6-5007-61B0-D9B7E5B0CED6}"/>
              </a:ext>
            </a:extLst>
          </p:cNvPr>
          <p:cNvSpPr>
            <a:spLocks noGrp="1"/>
          </p:cNvSpPr>
          <p:nvPr>
            <p:ph type="body" sz="half" idx="2"/>
          </p:nvPr>
        </p:nvSpPr>
        <p:spPr>
          <a:xfrm>
            <a:off x="1524000" y="3958315"/>
            <a:ext cx="3312542" cy="1961473"/>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6FC7E0F-BFE1-7134-163B-B777970B762A}"/>
              </a:ext>
            </a:extLst>
          </p:cNvPr>
          <p:cNvSpPr>
            <a:spLocks noGrp="1"/>
          </p:cNvSpPr>
          <p:nvPr>
            <p:ph type="dt" sz="half" idx="10"/>
          </p:nvPr>
        </p:nvSpPr>
        <p:spPr/>
        <p:txBody>
          <a:bodyPr/>
          <a:lstStyle/>
          <a:p>
            <a:fld id="{9D0D92BC-42A9-434B-8530-ADBF4485E407}" type="datetimeFigureOut">
              <a:rPr lang="en-US" smtClean="0"/>
              <a:t>4/3/2024</a:t>
            </a:fld>
            <a:endParaRPr lang="en-US"/>
          </a:p>
        </p:txBody>
      </p:sp>
      <p:sp>
        <p:nvSpPr>
          <p:cNvPr id="6" name="Footer Placeholder 5">
            <a:extLst>
              <a:ext uri="{FF2B5EF4-FFF2-40B4-BE49-F238E27FC236}">
                <a16:creationId xmlns:a16="http://schemas.microsoft.com/office/drawing/2014/main" id="{AD395D0B-4F98-F3BE-FB23-22D8C5D41F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FB2E3D-2188-B7A9-0ECE-978147358479}"/>
              </a:ext>
            </a:extLst>
          </p:cNvPr>
          <p:cNvSpPr>
            <a:spLocks noGrp="1"/>
          </p:cNvSpPr>
          <p:nvPr>
            <p:ph type="sldNum" sz="quarter" idx="12"/>
          </p:nvPr>
        </p:nvSpPr>
        <p:spPr/>
        <p:txBody>
          <a:bodyPr/>
          <a:lstStyle/>
          <a:p>
            <a:fld id="{A0289F9E-9962-4B7B-BA18-A15907CCC6BF}" type="slidenum">
              <a:rPr lang="en-US" smtClean="0"/>
              <a:t>‹#›</a:t>
            </a:fld>
            <a:endParaRPr lang="en-US"/>
          </a:p>
        </p:txBody>
      </p:sp>
    </p:spTree>
    <p:extLst>
      <p:ext uri="{BB962C8B-B14F-4D97-AF65-F5344CB8AC3E}">
        <p14:creationId xmlns:p14="http://schemas.microsoft.com/office/powerpoint/2010/main" val="4153049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5258B98-3BD5-0A20-B0E7-944EAEB2654A}"/>
              </a:ext>
            </a:extLst>
          </p:cNvPr>
          <p:cNvSpPr/>
          <p:nvPr/>
        </p:nvSpPr>
        <p:spPr>
          <a:xfrm>
            <a:off x="0" y="3510612"/>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C0D404C1-E8A5-65FC-C068-21EA0397ED63}"/>
              </a:ext>
            </a:extLst>
          </p:cNvPr>
          <p:cNvSpPr>
            <a:spLocks noGrp="1"/>
          </p:cNvSpPr>
          <p:nvPr>
            <p:ph type="title"/>
          </p:nvPr>
        </p:nvSpPr>
        <p:spPr>
          <a:xfrm>
            <a:off x="952500" y="757238"/>
            <a:ext cx="10287000" cy="1147762"/>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6DCFD78-F171-BA47-AAF3-C6EB75F94C78}"/>
              </a:ext>
            </a:extLst>
          </p:cNvPr>
          <p:cNvSpPr>
            <a:spLocks noGrp="1"/>
          </p:cNvSpPr>
          <p:nvPr>
            <p:ph type="body" idx="1"/>
          </p:nvPr>
        </p:nvSpPr>
        <p:spPr>
          <a:xfrm>
            <a:off x="952500" y="2285997"/>
            <a:ext cx="10287000" cy="38909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5965A77-B1AB-D608-A6C5-F0F99B6913D8}"/>
              </a:ext>
            </a:extLst>
          </p:cNvPr>
          <p:cNvSpPr>
            <a:spLocks noGrp="1"/>
          </p:cNvSpPr>
          <p:nvPr>
            <p:ph type="dt" sz="half" idx="2"/>
          </p:nvPr>
        </p:nvSpPr>
        <p:spPr>
          <a:xfrm rot="5400000">
            <a:off x="10568087" y="4756249"/>
            <a:ext cx="2476307"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9D0D92BC-42A9-434B-8530-ADBF4485E407}" type="datetimeFigureOut">
              <a:rPr lang="en-US" smtClean="0"/>
              <a:pPr/>
              <a:t>4/3/2024</a:t>
            </a:fld>
            <a:endParaRPr lang="en-US" dirty="0"/>
          </a:p>
        </p:txBody>
      </p:sp>
      <p:sp>
        <p:nvSpPr>
          <p:cNvPr id="5" name="Footer Placeholder 4">
            <a:extLst>
              <a:ext uri="{FF2B5EF4-FFF2-40B4-BE49-F238E27FC236}">
                <a16:creationId xmlns:a16="http://schemas.microsoft.com/office/drawing/2014/main" id="{05DE34E5-5E9B-7786-05B5-B93241EE2F42}"/>
              </a:ext>
            </a:extLst>
          </p:cNvPr>
          <p:cNvSpPr>
            <a:spLocks noGrp="1"/>
          </p:cNvSpPr>
          <p:nvPr>
            <p:ph type="ftr" sz="quarter" idx="3"/>
          </p:nvPr>
        </p:nvSpPr>
        <p:spPr>
          <a:xfrm rot="5400000">
            <a:off x="10589519" y="1758059"/>
            <a:ext cx="2433442"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525CD4B-611E-32FA-419D-326099EEF340}"/>
              </a:ext>
            </a:extLst>
          </p:cNvPr>
          <p:cNvSpPr>
            <a:spLocks noGrp="1"/>
          </p:cNvSpPr>
          <p:nvPr>
            <p:ph type="sldNum" sz="quarter" idx="4"/>
          </p:nvPr>
        </p:nvSpPr>
        <p:spPr>
          <a:xfrm>
            <a:off x="11539542" y="3246437"/>
            <a:ext cx="533399" cy="365125"/>
          </a:xfrm>
          <a:prstGeom prst="rect">
            <a:avLst/>
          </a:prstGeom>
        </p:spPr>
        <p:txBody>
          <a:bodyPr vert="horz" lIns="91440" tIns="45720" rIns="91440" bIns="45720" rtlCol="0" anchor="ctr"/>
          <a:lstStyle>
            <a:lvl1pPr algn="ctr">
              <a:defRPr sz="1600" b="1" cap="all" baseline="0">
                <a:solidFill>
                  <a:schemeClr val="tx1"/>
                </a:solidFill>
                <a:latin typeface="+mj-lt"/>
              </a:defRPr>
            </a:lvl1pPr>
          </a:lstStyle>
          <a:p>
            <a:fld id="{A0289F9E-9962-4B7B-BA18-A15907CCC6BF}" type="slidenum">
              <a:rPr lang="en-US" smtClean="0"/>
              <a:pPr/>
              <a:t>‹#›</a:t>
            </a:fld>
            <a:endParaRPr lang="en-US" dirty="0"/>
          </a:p>
        </p:txBody>
      </p:sp>
    </p:spTree>
    <p:extLst>
      <p:ext uri="{BB962C8B-B14F-4D97-AF65-F5344CB8AC3E}">
        <p14:creationId xmlns:p14="http://schemas.microsoft.com/office/powerpoint/2010/main" val="2441309794"/>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56032"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21208"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39496"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32104"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F55FD1-95FA-98DA-84AA-145D29A53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View from plane wing">
            <a:extLst>
              <a:ext uri="{FF2B5EF4-FFF2-40B4-BE49-F238E27FC236}">
                <a16:creationId xmlns:a16="http://schemas.microsoft.com/office/drawing/2014/main" id="{219018F1-652F-ED8D-39FF-46D0F224458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85"/>
          <a:stretch/>
        </p:blipFill>
        <p:spPr>
          <a:xfrm>
            <a:off x="-1" y="10"/>
            <a:ext cx="12192001" cy="6857990"/>
          </a:xfrm>
          <a:prstGeom prst="rect">
            <a:avLst/>
          </a:prstGeom>
        </p:spPr>
      </p:pic>
      <p:sp>
        <p:nvSpPr>
          <p:cNvPr id="11" name="Rectangle 10">
            <a:extLst>
              <a:ext uri="{FF2B5EF4-FFF2-40B4-BE49-F238E27FC236}">
                <a16:creationId xmlns:a16="http://schemas.microsoft.com/office/drawing/2014/main" id="{3AC9EE06-57AF-0FF5-450C-2A606C23B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75140"/>
            <a:ext cx="12192000" cy="4488388"/>
          </a:xfrm>
          <a:prstGeom prst="rect">
            <a:avLst/>
          </a:prstGeom>
          <a:gradFill>
            <a:gsLst>
              <a:gs pos="0">
                <a:schemeClr val="accent1">
                  <a:lumMod val="60000"/>
                  <a:lumOff val="40000"/>
                  <a:alpha val="0"/>
                </a:schemeClr>
              </a:gs>
              <a:gs pos="61814">
                <a:schemeClr val="accent1">
                  <a:lumMod val="60000"/>
                  <a:lumOff val="40000"/>
                  <a:alpha val="89000"/>
                </a:schemeClr>
              </a:gs>
              <a:gs pos="94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AF9BB-FB1B-0C91-A2B9-16FE9A921047}"/>
              </a:ext>
            </a:extLst>
          </p:cNvPr>
          <p:cNvSpPr>
            <a:spLocks noGrp="1"/>
          </p:cNvSpPr>
          <p:nvPr>
            <p:ph type="ctrTitle"/>
          </p:nvPr>
        </p:nvSpPr>
        <p:spPr>
          <a:xfrm>
            <a:off x="952500" y="3404558"/>
            <a:ext cx="7355457" cy="1560167"/>
          </a:xfrm>
        </p:spPr>
        <p:txBody>
          <a:bodyPr>
            <a:normAutofit/>
          </a:bodyPr>
          <a:lstStyle/>
          <a:p>
            <a:r>
              <a:rPr lang="en-US" dirty="0"/>
              <a:t>Flight Price Prediction</a:t>
            </a:r>
            <a:endParaRPr lang="en-IN" dirty="0"/>
          </a:p>
        </p:txBody>
      </p:sp>
      <p:sp>
        <p:nvSpPr>
          <p:cNvPr id="3" name="Subtitle 2">
            <a:extLst>
              <a:ext uri="{FF2B5EF4-FFF2-40B4-BE49-F238E27FC236}">
                <a16:creationId xmlns:a16="http://schemas.microsoft.com/office/drawing/2014/main" id="{E794623F-B4F6-33D5-CF01-A1F073E0CAC7}"/>
              </a:ext>
            </a:extLst>
          </p:cNvPr>
          <p:cNvSpPr>
            <a:spLocks noGrp="1"/>
          </p:cNvSpPr>
          <p:nvPr>
            <p:ph type="subTitle" idx="1"/>
          </p:nvPr>
        </p:nvSpPr>
        <p:spPr>
          <a:xfrm>
            <a:off x="952500" y="5610250"/>
            <a:ext cx="7172325" cy="756045"/>
          </a:xfrm>
        </p:spPr>
        <p:txBody>
          <a:bodyPr>
            <a:normAutofit/>
          </a:bodyPr>
          <a:lstStyle/>
          <a:p>
            <a:r>
              <a:rPr lang="en-US" dirty="0"/>
              <a:t>-Prerak Pandya</a:t>
            </a:r>
            <a:endParaRPr lang="en-IN" dirty="0"/>
          </a:p>
        </p:txBody>
      </p:sp>
      <p:cxnSp>
        <p:nvCxnSpPr>
          <p:cNvPr id="13" name="Straight Connector 12">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6825" y="5292529"/>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4814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55BEBF3-DFCD-47AA-B145-ADA107FAA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E45820B-855C-D3C3-4CA1-1B54E8F74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17781"/>
            <a:ext cx="6096000" cy="3640219"/>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5AF9BB-FB1B-0C91-A2B9-16FE9A921047}"/>
              </a:ext>
            </a:extLst>
          </p:cNvPr>
          <p:cNvSpPr>
            <a:spLocks noGrp="1"/>
          </p:cNvSpPr>
          <p:nvPr>
            <p:ph type="ctrTitle"/>
          </p:nvPr>
        </p:nvSpPr>
        <p:spPr>
          <a:xfrm>
            <a:off x="1143000" y="1524001"/>
            <a:ext cx="3810000" cy="2138938"/>
          </a:xfrm>
        </p:spPr>
        <p:txBody>
          <a:bodyPr>
            <a:normAutofit/>
          </a:bodyPr>
          <a:lstStyle/>
          <a:p>
            <a:pPr algn="ctr"/>
            <a:r>
              <a:rPr lang="en-IN" dirty="0"/>
              <a:t>Problem Statement</a:t>
            </a:r>
            <a:endParaRPr lang="en-IN"/>
          </a:p>
        </p:txBody>
      </p:sp>
      <p:sp>
        <p:nvSpPr>
          <p:cNvPr id="3" name="Subtitle 2">
            <a:extLst>
              <a:ext uri="{FF2B5EF4-FFF2-40B4-BE49-F238E27FC236}">
                <a16:creationId xmlns:a16="http://schemas.microsoft.com/office/drawing/2014/main" id="{E794623F-B4F6-33D5-CF01-A1F073E0CAC7}"/>
              </a:ext>
            </a:extLst>
          </p:cNvPr>
          <p:cNvSpPr>
            <a:spLocks noGrp="1"/>
          </p:cNvSpPr>
          <p:nvPr>
            <p:ph type="subTitle" idx="1"/>
          </p:nvPr>
        </p:nvSpPr>
        <p:spPr>
          <a:xfrm>
            <a:off x="951723" y="4016741"/>
            <a:ext cx="4001278" cy="2244098"/>
          </a:xfrm>
        </p:spPr>
        <p:txBody>
          <a:bodyPr>
            <a:normAutofit fontScale="92500"/>
          </a:bodyPr>
          <a:lstStyle/>
          <a:p>
            <a:pPr algn="ctr">
              <a:lnSpc>
                <a:spcPct val="110000"/>
              </a:lnSpc>
            </a:pPr>
            <a:r>
              <a:rPr lang="en-US" sz="1600" dirty="0"/>
              <a:t>The objective is to analyze the flight booking dataset obtained from a platform which is used to book flight tickets. A thorough study of the data will aid in the discovery of valuable insights that will be of enormous value to passengers. Apply EDA, statistical methods and Machine learning algorithms in order to get meaningful information from it.</a:t>
            </a:r>
            <a:endParaRPr lang="en-IN" sz="1600" dirty="0"/>
          </a:p>
        </p:txBody>
      </p:sp>
      <p:sp>
        <p:nvSpPr>
          <p:cNvPr id="22" name="Rectangle 21">
            <a:extLst>
              <a:ext uri="{FF2B5EF4-FFF2-40B4-BE49-F238E27FC236}">
                <a16:creationId xmlns:a16="http://schemas.microsoft.com/office/drawing/2014/main" id="{37874539-9832-F34A-3136-F63476446A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View from plane wing">
            <a:extLst>
              <a:ext uri="{FF2B5EF4-FFF2-40B4-BE49-F238E27FC236}">
                <a16:creationId xmlns:a16="http://schemas.microsoft.com/office/drawing/2014/main" id="{219018F1-652F-ED8D-39FF-46D0F224458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6096000" y="-65314"/>
            <a:ext cx="6096000" cy="6923314"/>
          </a:xfrm>
          <a:prstGeom prst="rect">
            <a:avLst/>
          </a:prstGeom>
        </p:spPr>
      </p:pic>
      <p:cxnSp>
        <p:nvCxnSpPr>
          <p:cNvPr id="24" name="Straight Connector 23">
            <a:extLst>
              <a:ext uri="{FF2B5EF4-FFF2-40B4-BE49-F238E27FC236}">
                <a16:creationId xmlns:a16="http://schemas.microsoft.com/office/drawing/2014/main" id="{F8A48635-616B-4B64-031F-6BA50BCFD2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5142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2228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55BEBF3-DFCD-47AA-B145-ADA107FAA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E45820B-855C-D3C3-4CA1-1B54E8F74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17781"/>
            <a:ext cx="6096000" cy="3640219"/>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5AF9BB-FB1B-0C91-A2B9-16FE9A921047}"/>
              </a:ext>
            </a:extLst>
          </p:cNvPr>
          <p:cNvSpPr>
            <a:spLocks noGrp="1"/>
          </p:cNvSpPr>
          <p:nvPr>
            <p:ph type="ctrTitle"/>
          </p:nvPr>
        </p:nvSpPr>
        <p:spPr>
          <a:xfrm>
            <a:off x="1143000" y="1524001"/>
            <a:ext cx="3810000" cy="2138938"/>
          </a:xfrm>
        </p:spPr>
        <p:txBody>
          <a:bodyPr>
            <a:normAutofit/>
          </a:bodyPr>
          <a:lstStyle/>
          <a:p>
            <a:pPr algn="ctr"/>
            <a:r>
              <a:rPr lang="en-IN" dirty="0"/>
              <a:t>Dataset Information</a:t>
            </a:r>
          </a:p>
        </p:txBody>
      </p:sp>
      <p:sp>
        <p:nvSpPr>
          <p:cNvPr id="3" name="Subtitle 2">
            <a:extLst>
              <a:ext uri="{FF2B5EF4-FFF2-40B4-BE49-F238E27FC236}">
                <a16:creationId xmlns:a16="http://schemas.microsoft.com/office/drawing/2014/main" id="{E794623F-B4F6-33D5-CF01-A1F073E0CAC7}"/>
              </a:ext>
            </a:extLst>
          </p:cNvPr>
          <p:cNvSpPr>
            <a:spLocks noGrp="1"/>
          </p:cNvSpPr>
          <p:nvPr>
            <p:ph type="subTitle" idx="1"/>
          </p:nvPr>
        </p:nvSpPr>
        <p:spPr>
          <a:xfrm>
            <a:off x="951723" y="4016741"/>
            <a:ext cx="4001278" cy="2244098"/>
          </a:xfrm>
        </p:spPr>
        <p:txBody>
          <a:bodyPr>
            <a:normAutofit/>
          </a:bodyPr>
          <a:lstStyle/>
          <a:p>
            <a:pPr algn="ctr">
              <a:lnSpc>
                <a:spcPct val="110000"/>
              </a:lnSpc>
            </a:pPr>
            <a:endParaRPr lang="en-IN" sz="1600" dirty="0"/>
          </a:p>
        </p:txBody>
      </p:sp>
      <p:sp>
        <p:nvSpPr>
          <p:cNvPr id="22" name="Rectangle 21">
            <a:extLst>
              <a:ext uri="{FF2B5EF4-FFF2-40B4-BE49-F238E27FC236}">
                <a16:creationId xmlns:a16="http://schemas.microsoft.com/office/drawing/2014/main" id="{37874539-9832-F34A-3136-F63476446A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View from plane wing">
            <a:extLst>
              <a:ext uri="{FF2B5EF4-FFF2-40B4-BE49-F238E27FC236}">
                <a16:creationId xmlns:a16="http://schemas.microsoft.com/office/drawing/2014/main" id="{219018F1-652F-ED8D-39FF-46D0F224458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5175310" y="0"/>
            <a:ext cx="7120086" cy="6923314"/>
          </a:xfrm>
          <a:prstGeom prst="rect">
            <a:avLst/>
          </a:prstGeom>
        </p:spPr>
      </p:pic>
      <p:cxnSp>
        <p:nvCxnSpPr>
          <p:cNvPr id="24" name="Straight Connector 23">
            <a:extLst>
              <a:ext uri="{FF2B5EF4-FFF2-40B4-BE49-F238E27FC236}">
                <a16:creationId xmlns:a16="http://schemas.microsoft.com/office/drawing/2014/main" id="{F8A48635-616B-4B64-031F-6BA50BCFD2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5142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A screenshot of a computer&#10;&#10;Description automatically generated">
            <a:extLst>
              <a:ext uri="{FF2B5EF4-FFF2-40B4-BE49-F238E27FC236}">
                <a16:creationId xmlns:a16="http://schemas.microsoft.com/office/drawing/2014/main" id="{83FCBDA1-19F3-921E-83A6-1B1DB34395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9413" y="3821714"/>
            <a:ext cx="4223587" cy="273045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433413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55BEBF3-DFCD-47AA-B145-ADA107FAA5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E45820B-855C-D3C3-4CA1-1B54E8F74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17781"/>
            <a:ext cx="6096000" cy="3640219"/>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5AF9BB-FB1B-0C91-A2B9-16FE9A921047}"/>
              </a:ext>
            </a:extLst>
          </p:cNvPr>
          <p:cNvSpPr>
            <a:spLocks noGrp="1"/>
          </p:cNvSpPr>
          <p:nvPr>
            <p:ph type="ctrTitle"/>
          </p:nvPr>
        </p:nvSpPr>
        <p:spPr>
          <a:xfrm>
            <a:off x="1143000" y="1524001"/>
            <a:ext cx="3810000" cy="2138938"/>
          </a:xfrm>
        </p:spPr>
        <p:txBody>
          <a:bodyPr>
            <a:normAutofit/>
          </a:bodyPr>
          <a:lstStyle/>
          <a:p>
            <a:pPr algn="ctr"/>
            <a:r>
              <a:rPr lang="en-IN" dirty="0"/>
              <a:t>Dataset Information</a:t>
            </a:r>
          </a:p>
        </p:txBody>
      </p:sp>
      <p:sp>
        <p:nvSpPr>
          <p:cNvPr id="3" name="Subtitle 2">
            <a:extLst>
              <a:ext uri="{FF2B5EF4-FFF2-40B4-BE49-F238E27FC236}">
                <a16:creationId xmlns:a16="http://schemas.microsoft.com/office/drawing/2014/main" id="{E794623F-B4F6-33D5-CF01-A1F073E0CAC7}"/>
              </a:ext>
            </a:extLst>
          </p:cNvPr>
          <p:cNvSpPr>
            <a:spLocks noGrp="1"/>
          </p:cNvSpPr>
          <p:nvPr>
            <p:ph type="subTitle" idx="1"/>
          </p:nvPr>
        </p:nvSpPr>
        <p:spPr>
          <a:xfrm>
            <a:off x="951723" y="4016741"/>
            <a:ext cx="4001278" cy="2244098"/>
          </a:xfrm>
        </p:spPr>
        <p:txBody>
          <a:bodyPr>
            <a:normAutofit/>
          </a:bodyPr>
          <a:lstStyle/>
          <a:p>
            <a:pPr algn="ctr">
              <a:lnSpc>
                <a:spcPct val="110000"/>
              </a:lnSpc>
            </a:pPr>
            <a:endParaRPr lang="en-IN" sz="1600" dirty="0"/>
          </a:p>
        </p:txBody>
      </p:sp>
      <p:sp>
        <p:nvSpPr>
          <p:cNvPr id="22" name="Rectangle 21">
            <a:extLst>
              <a:ext uri="{FF2B5EF4-FFF2-40B4-BE49-F238E27FC236}">
                <a16:creationId xmlns:a16="http://schemas.microsoft.com/office/drawing/2014/main" id="{37874539-9832-F34A-3136-F63476446A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View from plane wing">
            <a:extLst>
              <a:ext uri="{FF2B5EF4-FFF2-40B4-BE49-F238E27FC236}">
                <a16:creationId xmlns:a16="http://schemas.microsoft.com/office/drawing/2014/main" id="{219018F1-652F-ED8D-39FF-46D0F224458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5175310" y="0"/>
            <a:ext cx="7120086" cy="6923314"/>
          </a:xfrm>
          <a:prstGeom prst="rect">
            <a:avLst/>
          </a:prstGeom>
        </p:spPr>
      </p:pic>
      <p:cxnSp>
        <p:nvCxnSpPr>
          <p:cNvPr id="24" name="Straight Connector 23">
            <a:extLst>
              <a:ext uri="{FF2B5EF4-FFF2-40B4-BE49-F238E27FC236}">
                <a16:creationId xmlns:a16="http://schemas.microsoft.com/office/drawing/2014/main" id="{F8A48635-616B-4B64-031F-6BA50BCFD27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5142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A screenshot of a computer&#10;&#10;Description automatically generated">
            <a:extLst>
              <a:ext uri="{FF2B5EF4-FFF2-40B4-BE49-F238E27FC236}">
                <a16:creationId xmlns:a16="http://schemas.microsoft.com/office/drawing/2014/main" id="{83FCBDA1-19F3-921E-83A6-1B1DB34395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9413" y="3821714"/>
            <a:ext cx="4223587" cy="273045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5038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F5258B98-3BD5-0A20-B0E7-944EAEB2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510612"/>
            <a:ext cx="12192000" cy="3347388"/>
          </a:xfrm>
          <a:prstGeom prst="rect">
            <a:avLst/>
          </a:prstGeom>
          <a:gradFill>
            <a:gsLst>
              <a:gs pos="14000">
                <a:schemeClr val="accent1">
                  <a:lumMod val="60000"/>
                  <a:lumOff val="40000"/>
                  <a:alpha val="0"/>
                </a:schemeClr>
              </a:gs>
              <a:gs pos="100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Rectangle 26">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4B0B6324-6A1A-B7EA-C516-602D92107A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9" cy="6858000"/>
          </a:xfrm>
          <a:prstGeom prst="rect">
            <a:avLst/>
          </a:prstGeom>
          <a:gradFill>
            <a:gsLst>
              <a:gs pos="20000">
                <a:schemeClr val="accent1">
                  <a:lumMod val="60000"/>
                  <a:lumOff val="40000"/>
                  <a:alpha val="0"/>
                </a:schemeClr>
              </a:gs>
              <a:gs pos="90000">
                <a:schemeClr val="accent1">
                  <a:lumMod val="60000"/>
                  <a:lumOff val="40000"/>
                </a:schemeClr>
              </a:gs>
            </a:gsLst>
            <a:lin ang="5400000" scaled="1"/>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BE0508C3-90C1-757B-0304-C22A54C40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341" y="1247985"/>
            <a:ext cx="4357316" cy="4357316"/>
          </a:xfrm>
          <a:custGeom>
            <a:avLst/>
            <a:gdLst>
              <a:gd name="connsiteX0" fmla="*/ 2178658 w 4357316"/>
              <a:gd name="connsiteY0" fmla="*/ 0 h 4357316"/>
              <a:gd name="connsiteX1" fmla="*/ 4357316 w 4357316"/>
              <a:gd name="connsiteY1" fmla="*/ 2178658 h 4357316"/>
              <a:gd name="connsiteX2" fmla="*/ 2178658 w 4357316"/>
              <a:gd name="connsiteY2" fmla="*/ 4357316 h 4357316"/>
              <a:gd name="connsiteX3" fmla="*/ 0 w 4357316"/>
              <a:gd name="connsiteY3" fmla="*/ 2178658 h 4357316"/>
              <a:gd name="connsiteX4" fmla="*/ 2178658 w 4357316"/>
              <a:gd name="connsiteY4" fmla="*/ 0 h 4357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57316" h="4357316">
                <a:moveTo>
                  <a:pt x="2178658" y="0"/>
                </a:moveTo>
                <a:cubicBezTo>
                  <a:pt x="3381898" y="0"/>
                  <a:pt x="4357316" y="975418"/>
                  <a:pt x="4357316" y="2178658"/>
                </a:cubicBezTo>
                <a:cubicBezTo>
                  <a:pt x="4357316" y="3381898"/>
                  <a:pt x="3381898" y="4357316"/>
                  <a:pt x="2178658" y="4357316"/>
                </a:cubicBezTo>
                <a:cubicBezTo>
                  <a:pt x="975418" y="4357316"/>
                  <a:pt x="0" y="3381898"/>
                  <a:pt x="0" y="2178658"/>
                </a:cubicBezTo>
                <a:cubicBezTo>
                  <a:pt x="0" y="975418"/>
                  <a:pt x="975418" y="0"/>
                  <a:pt x="217865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15AF9BB-FB1B-0C91-A2B9-16FE9A921047}"/>
              </a:ext>
            </a:extLst>
          </p:cNvPr>
          <p:cNvSpPr>
            <a:spLocks noGrp="1"/>
          </p:cNvSpPr>
          <p:nvPr>
            <p:ph type="ctrTitle"/>
          </p:nvPr>
        </p:nvSpPr>
        <p:spPr>
          <a:xfrm>
            <a:off x="1182313" y="2288987"/>
            <a:ext cx="3756612" cy="2283013"/>
          </a:xfrm>
        </p:spPr>
        <p:txBody>
          <a:bodyPr vert="horz" lIns="91440" tIns="45720" rIns="91440" bIns="45720" rtlCol="0" anchor="ctr">
            <a:normAutofit/>
          </a:bodyPr>
          <a:lstStyle/>
          <a:p>
            <a:pPr algn="ctr"/>
            <a:r>
              <a:rPr lang="en-US" b="1" kern="1200" cap="all" spc="600" baseline="0" dirty="0">
                <a:solidFill>
                  <a:schemeClr val="tx1"/>
                </a:solidFill>
                <a:latin typeface="+mj-lt"/>
                <a:ea typeface="+mj-ea"/>
                <a:cs typeface="+mj-cs"/>
              </a:rPr>
              <a:t>Important Libraries</a:t>
            </a:r>
          </a:p>
        </p:txBody>
      </p:sp>
      <p:sp>
        <p:nvSpPr>
          <p:cNvPr id="26" name="Rectangle 25">
            <a:extLst>
              <a:ext uri="{FF2B5EF4-FFF2-40B4-BE49-F238E27FC236}">
                <a16:creationId xmlns:a16="http://schemas.microsoft.com/office/drawing/2014/main" id="{6A9ADC05-2E41-F02B-2C08-E86A8B09D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E794623F-B4F6-33D5-CF01-A1F073E0CAC7}"/>
              </a:ext>
            </a:extLst>
          </p:cNvPr>
          <p:cNvSpPr>
            <a:spLocks noGrp="1"/>
          </p:cNvSpPr>
          <p:nvPr>
            <p:ph type="subTitle" idx="1"/>
          </p:nvPr>
        </p:nvSpPr>
        <p:spPr>
          <a:xfrm>
            <a:off x="7029448" y="762000"/>
            <a:ext cx="4219148" cy="3048000"/>
          </a:xfrm>
        </p:spPr>
        <p:txBody>
          <a:bodyPr vert="horz" lIns="91440" tIns="45720" rIns="91440" bIns="45720" rtlCol="0" anchor="ctr">
            <a:normAutofit fontScale="77500" lnSpcReduction="20000"/>
          </a:bodyPr>
          <a:lstStyle/>
          <a:p>
            <a:r>
              <a:rPr lang="en-US" dirty="0"/>
              <a:t>Pandas</a:t>
            </a:r>
          </a:p>
          <a:p>
            <a:r>
              <a:rPr lang="en-US" dirty="0" err="1"/>
              <a:t>Numpy</a:t>
            </a:r>
            <a:endParaRPr lang="en-US" dirty="0"/>
          </a:p>
          <a:p>
            <a:r>
              <a:rPr lang="en-US" dirty="0"/>
              <a:t>Seaborn</a:t>
            </a:r>
          </a:p>
          <a:p>
            <a:r>
              <a:rPr lang="en-US" dirty="0"/>
              <a:t>Matplotlib</a:t>
            </a:r>
          </a:p>
          <a:p>
            <a:r>
              <a:rPr lang="en-US" dirty="0"/>
              <a:t>Label encoding</a:t>
            </a:r>
          </a:p>
          <a:p>
            <a:r>
              <a:rPr lang="en-US" dirty="0"/>
              <a:t>VIF[feature selection]</a:t>
            </a:r>
          </a:p>
          <a:p>
            <a:r>
              <a:rPr lang="en-US" dirty="0" err="1"/>
              <a:t>LinerRegression</a:t>
            </a:r>
            <a:endParaRPr lang="en-US" dirty="0"/>
          </a:p>
          <a:p>
            <a:r>
              <a:rPr lang="en-US" dirty="0"/>
              <a:t>Decision Tress</a:t>
            </a:r>
          </a:p>
          <a:p>
            <a:r>
              <a:rPr lang="en-US" dirty="0" err="1"/>
              <a:t>Randome</a:t>
            </a:r>
            <a:r>
              <a:rPr lang="en-US" dirty="0"/>
              <a:t> Forest</a:t>
            </a:r>
          </a:p>
        </p:txBody>
      </p:sp>
      <p:pic>
        <p:nvPicPr>
          <p:cNvPr id="4" name="Video 3" descr="View from plane wing">
            <a:extLst>
              <a:ext uri="{FF2B5EF4-FFF2-40B4-BE49-F238E27FC236}">
                <a16:creationId xmlns:a16="http://schemas.microsoft.com/office/drawing/2014/main" id="{219018F1-652F-ED8D-39FF-46D0F224458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6095998" y="4292082"/>
            <a:ext cx="6096002" cy="2565917"/>
          </a:xfrm>
          <a:prstGeom prst="rect">
            <a:avLst/>
          </a:prstGeom>
        </p:spPr>
      </p:pic>
    </p:spTree>
    <p:extLst>
      <p:ext uri="{BB962C8B-B14F-4D97-AF65-F5344CB8AC3E}">
        <p14:creationId xmlns:p14="http://schemas.microsoft.com/office/powerpoint/2010/main" val="853790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F55FD1-95FA-98DA-84AA-145D29A53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View from plane wing">
            <a:extLst>
              <a:ext uri="{FF2B5EF4-FFF2-40B4-BE49-F238E27FC236}">
                <a16:creationId xmlns:a16="http://schemas.microsoft.com/office/drawing/2014/main" id="{219018F1-652F-ED8D-39FF-46D0F224458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1" b="285"/>
          <a:stretch/>
        </p:blipFill>
        <p:spPr>
          <a:xfrm>
            <a:off x="-12196" y="10"/>
            <a:ext cx="12192001" cy="6857990"/>
          </a:xfrm>
          <a:prstGeom prst="rect">
            <a:avLst/>
          </a:prstGeom>
        </p:spPr>
      </p:pic>
      <p:sp>
        <p:nvSpPr>
          <p:cNvPr id="11" name="Rectangle 10">
            <a:extLst>
              <a:ext uri="{FF2B5EF4-FFF2-40B4-BE49-F238E27FC236}">
                <a16:creationId xmlns:a16="http://schemas.microsoft.com/office/drawing/2014/main" id="{3AC9EE06-57AF-0FF5-450C-2A606C23B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75140"/>
            <a:ext cx="12192000" cy="4488388"/>
          </a:xfrm>
          <a:prstGeom prst="rect">
            <a:avLst/>
          </a:prstGeom>
          <a:gradFill>
            <a:gsLst>
              <a:gs pos="0">
                <a:schemeClr val="accent1">
                  <a:lumMod val="60000"/>
                  <a:lumOff val="40000"/>
                  <a:alpha val="0"/>
                </a:schemeClr>
              </a:gs>
              <a:gs pos="61814">
                <a:schemeClr val="accent1">
                  <a:lumMod val="60000"/>
                  <a:lumOff val="40000"/>
                  <a:alpha val="89000"/>
                </a:schemeClr>
              </a:gs>
              <a:gs pos="94000">
                <a:schemeClr val="accent1">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5AF9BB-FB1B-0C91-A2B9-16FE9A921047}"/>
              </a:ext>
            </a:extLst>
          </p:cNvPr>
          <p:cNvSpPr>
            <a:spLocks noGrp="1"/>
          </p:cNvSpPr>
          <p:nvPr>
            <p:ph type="ctrTitle"/>
          </p:nvPr>
        </p:nvSpPr>
        <p:spPr>
          <a:xfrm>
            <a:off x="952500" y="1124714"/>
            <a:ext cx="7355457" cy="783168"/>
          </a:xfrm>
        </p:spPr>
        <p:txBody>
          <a:bodyPr>
            <a:normAutofit/>
          </a:bodyPr>
          <a:lstStyle/>
          <a:p>
            <a:r>
              <a:rPr lang="en-US" dirty="0"/>
              <a:t>Thank you</a:t>
            </a:r>
            <a:endParaRPr lang="en-IN" dirty="0"/>
          </a:p>
        </p:txBody>
      </p:sp>
      <p:cxnSp>
        <p:nvCxnSpPr>
          <p:cNvPr id="13" name="Straight Connector 12">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46825" y="5292529"/>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678E03D7-C841-02CE-50FB-9E660F34F0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07767" y="3429000"/>
            <a:ext cx="4497108" cy="2647203"/>
          </a:xfrm>
          <a:prstGeom prst="rect">
            <a:avLst/>
          </a:prstGeom>
          <a:ln>
            <a:noFill/>
          </a:ln>
          <a:effectLst>
            <a:outerShdw blurRad="292100" dist="139700" dir="2700000" algn="tl" rotWithShape="0">
              <a:srgbClr val="333333">
                <a:alpha val="65000"/>
              </a:srgbClr>
            </a:outerShdw>
          </a:effectLst>
        </p:spPr>
      </p:pic>
      <p:sp>
        <p:nvSpPr>
          <p:cNvPr id="7" name="Rectangle 6">
            <a:extLst>
              <a:ext uri="{FF2B5EF4-FFF2-40B4-BE49-F238E27FC236}">
                <a16:creationId xmlns:a16="http://schemas.microsoft.com/office/drawing/2014/main" id="{FD29D615-62A9-4F3D-037C-9ABA7DD91460}"/>
              </a:ext>
            </a:extLst>
          </p:cNvPr>
          <p:cNvSpPr/>
          <p:nvPr/>
        </p:nvSpPr>
        <p:spPr>
          <a:xfrm>
            <a:off x="-22504" y="4844694"/>
            <a:ext cx="3476388" cy="461665"/>
          </a:xfrm>
          <a:prstGeom prst="rect">
            <a:avLst/>
          </a:prstGeom>
          <a:noFill/>
        </p:spPr>
        <p:txBody>
          <a:bodyPr wrap="squar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Prerak </a:t>
            </a:r>
            <a:r>
              <a:rPr lang="en-US" sz="2400" dirty="0">
                <a:ln w="0"/>
                <a:effectLst>
                  <a:outerShdw blurRad="38100" dist="19050" dir="2700000" algn="tl" rotWithShape="0">
                    <a:schemeClr val="dk1">
                      <a:alpha val="40000"/>
                    </a:schemeClr>
                  </a:outerShdw>
                </a:effectLst>
              </a:rPr>
              <a:t>P</a:t>
            </a:r>
            <a:r>
              <a:rPr lang="en-US" sz="2400" b="0" cap="none" spc="0" dirty="0">
                <a:ln w="0"/>
                <a:solidFill>
                  <a:schemeClr val="tx1"/>
                </a:solidFill>
                <a:effectLst>
                  <a:outerShdw blurRad="38100" dist="19050" dir="2700000" algn="tl" rotWithShape="0">
                    <a:schemeClr val="dk1">
                      <a:alpha val="40000"/>
                    </a:schemeClr>
                  </a:outerShdw>
                </a:effectLst>
              </a:rPr>
              <a:t>andya</a:t>
            </a:r>
          </a:p>
        </p:txBody>
      </p:sp>
    </p:spTree>
    <p:extLst>
      <p:ext uri="{BB962C8B-B14F-4D97-AF65-F5344CB8AC3E}">
        <p14:creationId xmlns:p14="http://schemas.microsoft.com/office/powerpoint/2010/main" val="2327801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theme/theme1.xml><?xml version="1.0" encoding="utf-8"?>
<a:theme xmlns:a="http://schemas.openxmlformats.org/drawingml/2006/main" name="AfterglowVTI">
  <a:themeElements>
    <a:clrScheme name="AnalogousFromDarkSeedLeftStep">
      <a:dk1>
        <a:srgbClr val="000000"/>
      </a:dk1>
      <a:lt1>
        <a:srgbClr val="FFFFFF"/>
      </a:lt1>
      <a:dk2>
        <a:srgbClr val="243441"/>
      </a:dk2>
      <a:lt2>
        <a:srgbClr val="E8E7E2"/>
      </a:lt2>
      <a:accent1>
        <a:srgbClr val="4859C8"/>
      </a:accent1>
      <a:accent2>
        <a:srgbClr val="367CB6"/>
      </a:accent2>
      <a:accent3>
        <a:srgbClr val="41B3B7"/>
      </a:accent3>
      <a:accent4>
        <a:srgbClr val="36B685"/>
      </a:accent4>
      <a:accent5>
        <a:srgbClr val="42B95A"/>
      </a:accent5>
      <a:accent6>
        <a:srgbClr val="52B636"/>
      </a:accent6>
      <a:hlink>
        <a:srgbClr val="319355"/>
      </a:hlink>
      <a:folHlink>
        <a:srgbClr val="7F7F7F"/>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glowVTI" id="{804DBEB7-1920-4C72-A0CB-091339F1875F}" vid="{D4C59F5A-9ECA-4C96-BDFD-0606A75324E3}"/>
    </a:ext>
  </a:extLst>
</a:theme>
</file>

<file path=docProps/app.xml><?xml version="1.0" encoding="utf-8"?>
<Properties xmlns="http://schemas.openxmlformats.org/officeDocument/2006/extended-properties" xmlns:vt="http://schemas.openxmlformats.org/officeDocument/2006/docPropsVTypes">
  <TotalTime>12</TotalTime>
  <Words>96</Words>
  <Application>Microsoft Office PowerPoint</Application>
  <PresentationFormat>Widescreen</PresentationFormat>
  <Paragraphs>18</Paragraphs>
  <Slides>6</Slides>
  <Notes>0</Notes>
  <HiddenSlides>0</HiddenSlides>
  <MMClips>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Trade Gothic Next Cond</vt:lpstr>
      <vt:lpstr>Trade Gothic Next Light</vt:lpstr>
      <vt:lpstr>AfterglowVTI</vt:lpstr>
      <vt:lpstr>Flight Price Prediction</vt:lpstr>
      <vt:lpstr>Problem Statement</vt:lpstr>
      <vt:lpstr>Dataset Information</vt:lpstr>
      <vt:lpstr>Dataset Information</vt:lpstr>
      <vt:lpstr>Important Libraries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Flight Price Prediction</dc:title>
  <dc:creator>Prerak Pandya</dc:creator>
  <cp:lastModifiedBy>Prerak Pandya</cp:lastModifiedBy>
  <cp:revision>1</cp:revision>
  <dcterms:created xsi:type="dcterms:W3CDTF">2024-04-03T18:11:02Z</dcterms:created>
  <dcterms:modified xsi:type="dcterms:W3CDTF">2024-04-03T18:23:13Z</dcterms:modified>
</cp:coreProperties>
</file>

<file path=docProps/thumbnail.jpeg>
</file>